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я провел лето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Щерба Марина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Этим летом я вместе со старшей сестрой побывала в лагере «Криница», который находится на Черном море в городе Геленджике</a:t>
            </a:r>
            <a:endParaRPr lang="ru-RU" sz="2400" dirty="0"/>
          </a:p>
        </p:txBody>
      </p:sp>
      <p:pic>
        <p:nvPicPr>
          <p:cNvPr id="5" name="Рисунок 4" descr="IMG_6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428868"/>
            <a:ext cx="542925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лагере мы купались на море и в бассейне </a:t>
            </a:r>
            <a:endParaRPr lang="ru-RU" sz="2800" dirty="0"/>
          </a:p>
        </p:txBody>
      </p:sp>
      <p:pic>
        <p:nvPicPr>
          <p:cNvPr id="3" name="Рисунок 2" descr="IMG_5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71612"/>
            <a:ext cx="4786322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24204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Каждый вечер у нас были разные творческие или </a:t>
            </a:r>
            <a:r>
              <a:rPr lang="ru-RU" sz="2800" dirty="0" smtClean="0"/>
              <a:t>спортивные мероприятия</a:t>
            </a:r>
            <a:endParaRPr lang="ru-RU" sz="2800" dirty="0"/>
          </a:p>
        </p:txBody>
      </p:sp>
      <p:pic>
        <p:nvPicPr>
          <p:cNvPr id="3" name="Рисунок 2" descr="IMG_7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285860"/>
            <a:ext cx="3857634" cy="5143512"/>
          </a:xfrm>
          <a:prstGeom prst="rect">
            <a:avLst/>
          </a:prstGeom>
        </p:spPr>
      </p:pic>
      <p:pic>
        <p:nvPicPr>
          <p:cNvPr id="4" name="Рисунок 3" descr="IMG_6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857364"/>
            <a:ext cx="3286130" cy="4381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24204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еще я побывала в Сафари-парке! Там мне очень понравилось</a:t>
            </a:r>
            <a:endParaRPr lang="ru-RU" sz="2800" dirty="0"/>
          </a:p>
        </p:txBody>
      </p:sp>
      <p:pic>
        <p:nvPicPr>
          <p:cNvPr id="3" name="Рисунок 2" descr="IMG_6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4381499" cy="3286124"/>
          </a:xfrm>
          <a:prstGeom prst="rect">
            <a:avLst/>
          </a:prstGeom>
        </p:spPr>
      </p:pic>
      <p:pic>
        <p:nvPicPr>
          <p:cNvPr id="4" name="Рисунок 3" descr="IMG_6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71810"/>
            <a:ext cx="4381499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 после лагеря я поехала к дедушке в </a:t>
            </a:r>
            <a:r>
              <a:rPr lang="ru-RU" sz="2800" dirty="0" err="1" smtClean="0"/>
              <a:t>новосибирск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" name="Рисунок 2" descr="DSC05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214422"/>
            <a:ext cx="4572000" cy="2571750"/>
          </a:xfrm>
          <a:prstGeom prst="rect">
            <a:avLst/>
          </a:prstGeom>
        </p:spPr>
      </p:pic>
      <p:pic>
        <p:nvPicPr>
          <p:cNvPr id="4" name="Рисунок 3" descr="DSC05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4857784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357214"/>
            <a:ext cx="724204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 помогала дедушке в огороде </a:t>
            </a:r>
            <a:endParaRPr lang="ru-RU" sz="2800" dirty="0"/>
          </a:p>
        </p:txBody>
      </p:sp>
      <p:pic>
        <p:nvPicPr>
          <p:cNvPr id="3" name="Рисунок 2" descr="DSC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857628"/>
            <a:ext cx="4500594" cy="2531584"/>
          </a:xfrm>
          <a:prstGeom prst="rect">
            <a:avLst/>
          </a:prstGeom>
        </p:spPr>
      </p:pic>
      <p:pic>
        <p:nvPicPr>
          <p:cNvPr id="4" name="Рисунок 3" descr="DSC04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857232"/>
            <a:ext cx="482603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724204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Кормила курочек, собирала яйца</a:t>
            </a:r>
            <a:endParaRPr lang="ru-RU" sz="2800" dirty="0"/>
          </a:p>
        </p:txBody>
      </p:sp>
      <p:pic>
        <p:nvPicPr>
          <p:cNvPr id="3" name="Рисунок 2" descr="DSC04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000108"/>
            <a:ext cx="4786314" cy="2692302"/>
          </a:xfrm>
          <a:prstGeom prst="rect">
            <a:avLst/>
          </a:prstGeom>
        </p:spPr>
      </p:pic>
      <p:pic>
        <p:nvPicPr>
          <p:cNvPr id="4" name="Рисунок 3" descr="DSC04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857628"/>
            <a:ext cx="5000660" cy="281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хорошо провела свое лето!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</TotalTime>
  <Words>76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Как я провел лето</vt:lpstr>
      <vt:lpstr>Этим летом я вместе со старшей сестрой побывала в лагере «Криница», который находится на Черном море в городе Геленджике</vt:lpstr>
      <vt:lpstr>В лагере мы купались на море и в бассейне </vt:lpstr>
      <vt:lpstr>Каждый вечер у нас были разные творческие или спортивные мероприятия</vt:lpstr>
      <vt:lpstr>А еще я побывала в Сафари-парке! Там мне очень понравилось</vt:lpstr>
      <vt:lpstr>А после лагеря я поехала к дедушке в новосибирск </vt:lpstr>
      <vt:lpstr>Я помогала дедушке в огороде </vt:lpstr>
      <vt:lpstr>Кормила курочек, собирала яйца</vt:lpstr>
      <vt:lpstr> я хорошо провела свое лето!    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я провел лето</dc:title>
  <dc:creator>User</dc:creator>
  <cp:lastModifiedBy>User</cp:lastModifiedBy>
  <cp:revision>3</cp:revision>
  <dcterms:created xsi:type="dcterms:W3CDTF">2014-09-16T14:01:12Z</dcterms:created>
  <dcterms:modified xsi:type="dcterms:W3CDTF">2014-09-16T14:37:37Z</dcterms:modified>
</cp:coreProperties>
</file>