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60" r:id="rId2"/>
    <p:sldId id="257" r:id="rId3"/>
    <p:sldId id="258" r:id="rId4"/>
    <p:sldId id="270" r:id="rId5"/>
    <p:sldId id="259" r:id="rId6"/>
    <p:sldId id="274" r:id="rId7"/>
    <p:sldId id="275" r:id="rId8"/>
    <p:sldId id="281" r:id="rId9"/>
    <p:sldId id="276" r:id="rId10"/>
    <p:sldId id="277" r:id="rId11"/>
    <p:sldId id="278" r:id="rId12"/>
    <p:sldId id="279" r:id="rId13"/>
    <p:sldId id="280" r:id="rId14"/>
    <p:sldId id="282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2416C-E312-4613-AFDE-68D765685E2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7A95C-4B84-4490-8239-5C308AD28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7A95C-4B84-4490-8239-5C308AD2871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5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7.gif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16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5975" y="1628800"/>
            <a:ext cx="3600401" cy="2800767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</a:p>
          <a:p>
            <a:pPr algn="ctr"/>
            <a:r>
              <a:rPr lang="ru-RU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класс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11097548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928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551723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МОЙ ГОРОД СТРЕЖЕВОЙ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EremjonkovaGG\Desktop\фото 2 б\3 сентября фото\DSCF2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92896"/>
            <a:ext cx="4347068" cy="3024336"/>
          </a:xfrm>
          <a:prstGeom prst="rect">
            <a:avLst/>
          </a:prstGeom>
          <a:noFill/>
        </p:spPr>
      </p:pic>
      <p:pic>
        <p:nvPicPr>
          <p:cNvPr id="7172" name="Picture 4" descr="C:\Users\EremjonkovaGG\Desktop\фото 2 б\3 сентября фото\DSCF2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4320480" cy="2823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1234641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2928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551723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ЯРМАРКА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EremjonkovaGG\Desktop\фото 2 б\4 сентября фото ярмарка\DSCF2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476672"/>
            <a:ext cx="2880319" cy="1748765"/>
          </a:xfrm>
          <a:prstGeom prst="rect">
            <a:avLst/>
          </a:prstGeom>
          <a:noFill/>
        </p:spPr>
      </p:pic>
      <p:pic>
        <p:nvPicPr>
          <p:cNvPr id="8195" name="Picture 3" descr="C:\Users\EremjonkovaGG\Desktop\фото 2 б\4 сентября фото ярмарка\DSCF28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6499" y="620688"/>
            <a:ext cx="2597936" cy="1656184"/>
          </a:xfrm>
          <a:prstGeom prst="rect">
            <a:avLst/>
          </a:prstGeom>
          <a:noFill/>
        </p:spPr>
      </p:pic>
      <p:pic>
        <p:nvPicPr>
          <p:cNvPr id="8196" name="Picture 4" descr="C:\Users\EremjonkovaGG\Desktop\фото 2 б\4 сентября фото ярмарка\DSCF28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73016"/>
            <a:ext cx="3024336" cy="1903712"/>
          </a:xfrm>
          <a:prstGeom prst="rect">
            <a:avLst/>
          </a:prstGeom>
          <a:noFill/>
        </p:spPr>
      </p:pic>
      <p:pic>
        <p:nvPicPr>
          <p:cNvPr id="8197" name="Picture 5" descr="C:\Users\EremjonkovaGG\Desktop\фото 2 б\4 сентября фото ярмарка\DSCF28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988840"/>
            <a:ext cx="3168352" cy="1872208"/>
          </a:xfrm>
          <a:prstGeom prst="rect">
            <a:avLst/>
          </a:prstGeom>
          <a:noFill/>
        </p:spPr>
      </p:pic>
      <p:pic>
        <p:nvPicPr>
          <p:cNvPr id="8198" name="Picture 6" descr="C:\Users\EremjonkovaGG\Desktop\фото 2 б\4 сентября фото ярмарка\DSCF28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3573016"/>
            <a:ext cx="3072341" cy="1924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1234641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928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5085184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ОСЕННИЙ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БУКЕТ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EremjonkovaGG\Desktop\фото 2 б\4 сентября фото ярмарка\DSCF2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1800200" cy="2808312"/>
          </a:xfrm>
          <a:prstGeom prst="rect">
            <a:avLst/>
          </a:prstGeom>
          <a:noFill/>
        </p:spPr>
      </p:pic>
      <p:pic>
        <p:nvPicPr>
          <p:cNvPr id="9219" name="Picture 3" descr="C:\Users\EremjonkovaGG\Desktop\фото 2 б\4 сентября фото ярмарка\DSCF28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48680"/>
            <a:ext cx="1944216" cy="2880320"/>
          </a:xfrm>
          <a:prstGeom prst="rect">
            <a:avLst/>
          </a:prstGeom>
          <a:noFill/>
        </p:spPr>
      </p:pic>
      <p:pic>
        <p:nvPicPr>
          <p:cNvPr id="9220" name="Picture 4" descr="C:\Users\EremjonkovaGG\Desktop\фото 2 б\4 сентября фото ярмарка\DSCF28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48680"/>
            <a:ext cx="1870306" cy="2808312"/>
          </a:xfrm>
          <a:prstGeom prst="rect">
            <a:avLst/>
          </a:prstGeom>
          <a:noFill/>
        </p:spPr>
      </p:pic>
      <p:pic>
        <p:nvPicPr>
          <p:cNvPr id="9221" name="Picture 5" descr="C:\Users\EremjonkovaGG\Desktop\фото 2 б\4 сентября фото ярмарка\DSCF28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437112"/>
            <a:ext cx="2664296" cy="1898393"/>
          </a:xfrm>
          <a:prstGeom prst="rect">
            <a:avLst/>
          </a:prstGeom>
          <a:noFill/>
        </p:spPr>
      </p:pic>
      <p:pic>
        <p:nvPicPr>
          <p:cNvPr id="9222" name="Picture 6" descr="C:\Users\EremjonkovaGG\Desktop\фото 2 б\4 сентября фото ярмарка\DSCF28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5630" y="4221088"/>
            <a:ext cx="2860826" cy="2016224"/>
          </a:xfrm>
          <a:prstGeom prst="rect">
            <a:avLst/>
          </a:prstGeom>
          <a:noFill/>
        </p:spPr>
      </p:pic>
      <p:pic>
        <p:nvPicPr>
          <p:cNvPr id="9223" name="Picture 7" descr="C:\Users\EremjonkovaGG\Desktop\фото 2 б\4 сентября фото ярмарка\DSCF28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3140968"/>
            <a:ext cx="3328370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1234641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" y="0"/>
            <a:ext cx="9132928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5517232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ОКУНЁВОЕ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ОЗЕРО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EremjonkovaGG\Desktop\фото 2 б\окуневка\DSCF28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2880320" cy="1620180"/>
          </a:xfrm>
          <a:prstGeom prst="rect">
            <a:avLst/>
          </a:prstGeom>
          <a:noFill/>
        </p:spPr>
      </p:pic>
      <p:pic>
        <p:nvPicPr>
          <p:cNvPr id="10243" name="Picture 3" descr="C:\Users\EremjonkovaGG\Desktop\фото 2 б\окуневка\DSCF28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48680"/>
            <a:ext cx="2952328" cy="1660685"/>
          </a:xfrm>
          <a:prstGeom prst="rect">
            <a:avLst/>
          </a:prstGeom>
          <a:noFill/>
        </p:spPr>
      </p:pic>
      <p:pic>
        <p:nvPicPr>
          <p:cNvPr id="10244" name="Picture 4" descr="C:\Users\EremjonkovaGG\Desktop\фото 2 б\окуневка\DSCF28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76672"/>
            <a:ext cx="2944327" cy="1656184"/>
          </a:xfrm>
          <a:prstGeom prst="rect">
            <a:avLst/>
          </a:prstGeom>
          <a:noFill/>
        </p:spPr>
      </p:pic>
      <p:pic>
        <p:nvPicPr>
          <p:cNvPr id="10245" name="Picture 5" descr="C:\Users\EremjonkovaGG\Desktop\фото 2 б\окуневка\DSCF28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204864"/>
            <a:ext cx="2664296" cy="1800200"/>
          </a:xfrm>
          <a:prstGeom prst="rect">
            <a:avLst/>
          </a:prstGeom>
          <a:noFill/>
        </p:spPr>
      </p:pic>
      <p:pic>
        <p:nvPicPr>
          <p:cNvPr id="10246" name="Picture 6" descr="C:\Users\EremjonkovaGG\Desktop\фото 2 б\окуневка\DSCF28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2204864"/>
            <a:ext cx="3024336" cy="1800200"/>
          </a:xfrm>
          <a:prstGeom prst="rect">
            <a:avLst/>
          </a:prstGeom>
          <a:noFill/>
        </p:spPr>
      </p:pic>
      <p:pic>
        <p:nvPicPr>
          <p:cNvPr id="10247" name="Picture 7" descr="C:\Users\EremjonkovaGG\Desktop\фото 2 б\окуневка\DSCF289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2348880"/>
            <a:ext cx="2816312" cy="1728192"/>
          </a:xfrm>
          <a:prstGeom prst="rect">
            <a:avLst/>
          </a:prstGeom>
          <a:noFill/>
        </p:spPr>
      </p:pic>
      <p:pic>
        <p:nvPicPr>
          <p:cNvPr id="10248" name="Picture 8" descr="C:\Users\EremjonkovaGG\Desktop\фото 2 б\окуневка\DSCF29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077072"/>
            <a:ext cx="3024336" cy="2016224"/>
          </a:xfrm>
          <a:prstGeom prst="rect">
            <a:avLst/>
          </a:prstGeom>
          <a:noFill/>
        </p:spPr>
      </p:pic>
      <p:pic>
        <p:nvPicPr>
          <p:cNvPr id="10249" name="Picture 9" descr="C:\Users\EremjonkovaGG\Desktop\фото 2 б\окуневка\DSCF290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4149080"/>
            <a:ext cx="2912323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1234641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" y="0"/>
            <a:ext cx="9132928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5517232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ОКУНЕВОЕ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ОЗЕРО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EremjonkovaGG\Desktop\фото 2 б\окуневка\DSCF2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2736304" cy="1728192"/>
          </a:xfrm>
          <a:prstGeom prst="rect">
            <a:avLst/>
          </a:prstGeom>
          <a:noFill/>
        </p:spPr>
      </p:pic>
      <p:pic>
        <p:nvPicPr>
          <p:cNvPr id="11267" name="Picture 3" descr="C:\Users\EremjonkovaGG\Desktop\фото 2 б\окуневка\DSCF29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620688"/>
            <a:ext cx="2664296" cy="1728192"/>
          </a:xfrm>
          <a:prstGeom prst="rect">
            <a:avLst/>
          </a:prstGeom>
          <a:noFill/>
        </p:spPr>
      </p:pic>
      <p:pic>
        <p:nvPicPr>
          <p:cNvPr id="11268" name="Picture 4" descr="C:\Users\EremjonkovaGG\Desktop\фото 2 б\окуневка\DSCF29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692696"/>
            <a:ext cx="2592288" cy="1656184"/>
          </a:xfrm>
          <a:prstGeom prst="rect">
            <a:avLst/>
          </a:prstGeom>
          <a:noFill/>
        </p:spPr>
      </p:pic>
      <p:pic>
        <p:nvPicPr>
          <p:cNvPr id="11269" name="Picture 5" descr="C:\Users\EremjonkovaGG\Desktop\фото 2 б\окуневка\DSCF29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492896"/>
            <a:ext cx="2664296" cy="1656184"/>
          </a:xfrm>
          <a:prstGeom prst="rect">
            <a:avLst/>
          </a:prstGeom>
          <a:noFill/>
        </p:spPr>
      </p:pic>
      <p:pic>
        <p:nvPicPr>
          <p:cNvPr id="11270" name="Picture 6" descr="C:\Users\EremjonkovaGG\Desktop\фото 2 б\окуневка\DSCF29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2492896"/>
            <a:ext cx="2664296" cy="1728192"/>
          </a:xfrm>
          <a:prstGeom prst="rect">
            <a:avLst/>
          </a:prstGeom>
          <a:noFill/>
        </p:spPr>
      </p:pic>
      <p:pic>
        <p:nvPicPr>
          <p:cNvPr id="11271" name="Picture 7" descr="C:\Users\EremjonkovaGG\Desktop\фото 2 б\окуневка\DSCF29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2492896"/>
            <a:ext cx="2664296" cy="1656184"/>
          </a:xfrm>
          <a:prstGeom prst="rect">
            <a:avLst/>
          </a:prstGeom>
          <a:noFill/>
        </p:spPr>
      </p:pic>
      <p:pic>
        <p:nvPicPr>
          <p:cNvPr id="11272" name="Picture 8" descr="C:\Users\EremjonkovaGG\Desktop\фото 2 б\окуневка\DSCF293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4293096"/>
            <a:ext cx="2560285" cy="1728192"/>
          </a:xfrm>
          <a:prstGeom prst="rect">
            <a:avLst/>
          </a:prstGeom>
          <a:noFill/>
        </p:spPr>
      </p:pic>
      <p:pic>
        <p:nvPicPr>
          <p:cNvPr id="11273" name="Picture 9" descr="C:\Users\EremjonkovaGG\Desktop\фото 2 б\окуневка\DSCF293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6136" y="4221088"/>
            <a:ext cx="2760307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1234641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" y="188640"/>
            <a:ext cx="9132928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5517232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ОКУНЕВОЕ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ОЗЕРО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EremjonkovaGG\Desktop\фото 2 б\окуневка\DSCF2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3384376" cy="2016224"/>
          </a:xfrm>
          <a:prstGeom prst="rect">
            <a:avLst/>
          </a:prstGeom>
          <a:noFill/>
        </p:spPr>
      </p:pic>
      <p:pic>
        <p:nvPicPr>
          <p:cNvPr id="12291" name="Picture 3" descr="C:\Users\EremjonkovaGG\Desktop\фото 2 б\окуневка\DSCF2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836712"/>
            <a:ext cx="3456384" cy="2016224"/>
          </a:xfrm>
          <a:prstGeom prst="rect">
            <a:avLst/>
          </a:prstGeom>
          <a:noFill/>
        </p:spPr>
      </p:pic>
      <p:pic>
        <p:nvPicPr>
          <p:cNvPr id="12292" name="Picture 4" descr="C:\Users\EremjonkovaGG\Desktop\фото 2 б\окуневка\DSCF29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12976"/>
            <a:ext cx="3528392" cy="2128737"/>
          </a:xfrm>
          <a:prstGeom prst="rect">
            <a:avLst/>
          </a:prstGeom>
          <a:noFill/>
        </p:spPr>
      </p:pic>
      <p:pic>
        <p:nvPicPr>
          <p:cNvPr id="12293" name="Picture 5" descr="C:\Users\EremjonkovaGG\Desktop\фото 2 б\окуневка\DSCF29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140968"/>
            <a:ext cx="3464385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1234641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" y="1"/>
            <a:ext cx="9132928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551723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ПРЕЗИДЕНТСКИЕ ИГРЫ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1 </a:t>
            </a:r>
            <a:r>
              <a:rPr lang="ru-RU" sz="2800" dirty="0" smtClean="0">
                <a:solidFill>
                  <a:srgbClr val="FF0000"/>
                </a:solidFill>
              </a:rPr>
              <a:t>МЕСТО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EremjonkovaGG\Desktop\фото 2 б\президентские игры\DSCF2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3384376" cy="2160239"/>
          </a:xfrm>
          <a:prstGeom prst="rect">
            <a:avLst/>
          </a:prstGeom>
          <a:noFill/>
        </p:spPr>
      </p:pic>
      <p:pic>
        <p:nvPicPr>
          <p:cNvPr id="13315" name="Picture 3" descr="C:\Users\EremjonkovaGG\Desktop\фото 2 б\президентские игры\DSCF29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9000"/>
            <a:ext cx="3528392" cy="2160240"/>
          </a:xfrm>
          <a:prstGeom prst="rect">
            <a:avLst/>
          </a:prstGeom>
          <a:noFill/>
        </p:spPr>
      </p:pic>
      <p:pic>
        <p:nvPicPr>
          <p:cNvPr id="13316" name="Picture 4" descr="C:\Users\EremjonkovaGG\Desktop\фото 2 б\президентские игры\DSCF29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6672"/>
            <a:ext cx="2560285" cy="1584176"/>
          </a:xfrm>
          <a:prstGeom prst="rect">
            <a:avLst/>
          </a:prstGeom>
          <a:noFill/>
        </p:spPr>
      </p:pic>
      <p:pic>
        <p:nvPicPr>
          <p:cNvPr id="13317" name="Picture 5" descr="C:\Users\EremjonkovaGG\Desktop\фото 2 б\президентские игры\DSCF29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1844824"/>
            <a:ext cx="2560285" cy="1512168"/>
          </a:xfrm>
          <a:prstGeom prst="rect">
            <a:avLst/>
          </a:prstGeom>
          <a:noFill/>
        </p:spPr>
      </p:pic>
      <p:pic>
        <p:nvPicPr>
          <p:cNvPr id="13318" name="Picture 6" descr="C:\Users\EremjonkovaGG\Desktop\фото 2 б\президентские игры\DSCF29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772816"/>
            <a:ext cx="2688299" cy="1512168"/>
          </a:xfrm>
          <a:prstGeom prst="rect">
            <a:avLst/>
          </a:prstGeom>
          <a:noFill/>
        </p:spPr>
      </p:pic>
      <p:pic>
        <p:nvPicPr>
          <p:cNvPr id="13319" name="Picture 7" descr="C:\Users\EremjonkovaGG\Desktop\фото 2 б\президентские игры\DSCF29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548680"/>
            <a:ext cx="2592288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1234641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" y="0"/>
            <a:ext cx="9132928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551723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ПОБЕДА!!!!!!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C:\Users\EremjonkovaGG\Desktop\фото 2 б\президентские игры\DSCF2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1944216" cy="3456383"/>
          </a:xfrm>
          <a:prstGeom prst="rect">
            <a:avLst/>
          </a:prstGeom>
          <a:noFill/>
        </p:spPr>
      </p:pic>
      <p:pic>
        <p:nvPicPr>
          <p:cNvPr id="14339" name="Picture 3" descr="C:\Users\EremjonkovaGG\Desktop\фото 2 б\президентские игры\DSCF29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76672"/>
            <a:ext cx="1957718" cy="3528392"/>
          </a:xfrm>
          <a:prstGeom prst="rect">
            <a:avLst/>
          </a:prstGeom>
          <a:noFill/>
        </p:spPr>
      </p:pic>
      <p:pic>
        <p:nvPicPr>
          <p:cNvPr id="14340" name="Picture 4" descr="C:\Users\EremjonkovaGG\Desktop\грамоты детей\президентские игры\20140915_1607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077072"/>
            <a:ext cx="1728192" cy="2232248"/>
          </a:xfrm>
          <a:prstGeom prst="rect">
            <a:avLst/>
          </a:prstGeom>
          <a:noFill/>
        </p:spPr>
      </p:pic>
      <p:pic>
        <p:nvPicPr>
          <p:cNvPr id="14341" name="Picture 5" descr="C:\Users\EremjonkovaGG\Desktop\грамоты детей\президентские игры\20140915_1607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077072"/>
            <a:ext cx="1656184" cy="2232248"/>
          </a:xfrm>
          <a:prstGeom prst="rect">
            <a:avLst/>
          </a:prstGeom>
          <a:noFill/>
        </p:spPr>
      </p:pic>
      <p:pic>
        <p:nvPicPr>
          <p:cNvPr id="14342" name="Picture 6" descr="C:\Users\EremjonkovaGG\Desktop\грамоты детей\президентские игры\20140915_1609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548680"/>
            <a:ext cx="2808312" cy="3501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1234641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7"/>
            <a:ext cx="9138466" cy="6862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4208" y="188640"/>
            <a:ext cx="26175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Если ты с утра проснулся</a:t>
            </a:r>
          </a:p>
          <a:p>
            <a:r>
              <a:rPr lang="ru-RU" sz="2400" dirty="0" smtClean="0"/>
              <a:t>И увидел за окном:</a:t>
            </a:r>
          </a:p>
          <a:p>
            <a:r>
              <a:rPr lang="ru-RU" sz="2400" dirty="0" smtClean="0"/>
              <a:t>Все нарядны и с цветами,</a:t>
            </a:r>
          </a:p>
          <a:p>
            <a:r>
              <a:rPr lang="ru-RU" sz="2400" dirty="0" smtClean="0"/>
              <a:t>И веселья полон дом;</a:t>
            </a:r>
          </a:p>
          <a:p>
            <a:r>
              <a:rPr lang="ru-RU" sz="2400" dirty="0" smtClean="0"/>
              <a:t>Если видишь: по дороге</a:t>
            </a:r>
          </a:p>
          <a:p>
            <a:r>
              <a:rPr lang="ru-RU" sz="2400" dirty="0" smtClean="0"/>
              <a:t>Много школьников идет-</a:t>
            </a:r>
          </a:p>
          <a:p>
            <a:r>
              <a:rPr lang="ru-RU" sz="2400" dirty="0" smtClean="0"/>
              <a:t>Значит, наступила осень,</a:t>
            </a:r>
          </a:p>
          <a:p>
            <a:r>
              <a:rPr lang="ru-RU" sz="2400" dirty="0" smtClean="0"/>
              <a:t>Начался учебный год.</a:t>
            </a:r>
            <a:endParaRPr lang="ru-RU" sz="2400" dirty="0"/>
          </a:p>
        </p:txBody>
      </p:sp>
      <p:pic>
        <p:nvPicPr>
          <p:cNvPr id="2050" name="Picture 2" descr="C:\Users\EremjonkovaGG\Desktop\фото 2 б\1 сентября фото\DSCF2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5832648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42457343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97" y="0"/>
            <a:ext cx="92317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4208" y="2060848"/>
            <a:ext cx="2376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Промчались летние деньки,</a:t>
            </a:r>
          </a:p>
          <a:p>
            <a:r>
              <a:rPr lang="ru-RU" sz="2400" dirty="0" smtClean="0"/>
              <a:t> За парты вам пора,</a:t>
            </a:r>
          </a:p>
          <a:p>
            <a:r>
              <a:rPr lang="ru-RU" sz="2400" dirty="0" smtClean="0"/>
              <a:t> Опять вы все- ученики,</a:t>
            </a:r>
          </a:p>
          <a:p>
            <a:r>
              <a:rPr lang="ru-RU" sz="2400" dirty="0" smtClean="0"/>
              <a:t>  Учёба – не игра!</a:t>
            </a:r>
            <a:endParaRPr lang="ru-RU" sz="2400" dirty="0"/>
          </a:p>
        </p:txBody>
      </p:sp>
      <p:pic>
        <p:nvPicPr>
          <p:cNvPr id="1026" name="Picture 2" descr="C:\Users\EremjonkovaGG\Desktop\фото 2 б\1 сентября фото\DSCF2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5760640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7684616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" y="0"/>
            <a:ext cx="9132928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4149081"/>
            <a:ext cx="7056784" cy="2232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Там в стране огромной, среди тысяч школ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Есть одна, в которую учиться ты пришёл.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Есть одна, в которой жить нам всем, друзья.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Есть одна такая. Без неё нельзя.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МАОУ СОШ №7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C:\Documents and Settings\MonahovaLA\Рабочий стол\fpdDpmhbMn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80728"/>
            <a:ext cx="5472608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1234641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928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551723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ДЕРЕВО ЖЕЛАНИЙ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EremjonkovaGG\Desktop\фото 2 б\1 сентября фото\DSCF2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2808312" cy="2160240"/>
          </a:xfrm>
          <a:prstGeom prst="rect">
            <a:avLst/>
          </a:prstGeom>
          <a:noFill/>
        </p:spPr>
      </p:pic>
      <p:pic>
        <p:nvPicPr>
          <p:cNvPr id="2050" name="Picture 2" descr="C:\Users\EremjonkovaGG\Desktop\фото 2 б\1 сентября фото\DSCF2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844824"/>
            <a:ext cx="2791566" cy="2016224"/>
          </a:xfrm>
          <a:prstGeom prst="rect">
            <a:avLst/>
          </a:prstGeom>
          <a:noFill/>
        </p:spPr>
      </p:pic>
      <p:pic>
        <p:nvPicPr>
          <p:cNvPr id="2051" name="Picture 3" descr="C:\Users\EremjonkovaGG\Desktop\фото 2 б\3 сентября фото\DSCF28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495770" y="1616798"/>
            <a:ext cx="4224469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1234641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928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551723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ВТОРОКЛАССНИКИ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EremjonkovaGG\Desktop\фото 2 б\1 сентября фото\DSCF2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2448271" cy="1512168"/>
          </a:xfrm>
          <a:prstGeom prst="rect">
            <a:avLst/>
          </a:prstGeom>
          <a:noFill/>
        </p:spPr>
      </p:pic>
      <p:pic>
        <p:nvPicPr>
          <p:cNvPr id="3075" name="Picture 3" descr="C:\Users\EremjonkovaGG\Desktop\фото 2 б\1 сентября фото\DSCF2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861048"/>
            <a:ext cx="2592288" cy="1728192"/>
          </a:xfrm>
          <a:prstGeom prst="rect">
            <a:avLst/>
          </a:prstGeom>
          <a:noFill/>
        </p:spPr>
      </p:pic>
      <p:pic>
        <p:nvPicPr>
          <p:cNvPr id="3076" name="Picture 4" descr="C:\Users\EremjonkovaGG\Desktop\фото 2 б\1 сентября фото\DSCF28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764704"/>
            <a:ext cx="2592288" cy="1595713"/>
          </a:xfrm>
          <a:prstGeom prst="rect">
            <a:avLst/>
          </a:prstGeom>
          <a:noFill/>
        </p:spPr>
      </p:pic>
      <p:pic>
        <p:nvPicPr>
          <p:cNvPr id="3077" name="Picture 5" descr="C:\Users\EremjonkovaGG\Desktop\фото 2 б\1 сентября фото\DSCF28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620688"/>
            <a:ext cx="2176242" cy="1512168"/>
          </a:xfrm>
          <a:prstGeom prst="rect">
            <a:avLst/>
          </a:prstGeom>
          <a:noFill/>
        </p:spPr>
      </p:pic>
      <p:pic>
        <p:nvPicPr>
          <p:cNvPr id="3078" name="Picture 6" descr="C:\Users\EremjonkovaGG\Desktop\фото 2 б\1 сентября фото\DSCF28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2420888"/>
            <a:ext cx="2376264" cy="1440160"/>
          </a:xfrm>
          <a:prstGeom prst="rect">
            <a:avLst/>
          </a:prstGeom>
          <a:noFill/>
        </p:spPr>
      </p:pic>
      <p:pic>
        <p:nvPicPr>
          <p:cNvPr id="3079" name="Picture 7" descr="C:\Users\EremjonkovaGG\Desktop\фото 2 б\1 сентября фото\DSCF28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276872"/>
            <a:ext cx="2520280" cy="1512168"/>
          </a:xfrm>
          <a:prstGeom prst="rect">
            <a:avLst/>
          </a:prstGeom>
          <a:noFill/>
        </p:spPr>
      </p:pic>
      <p:pic>
        <p:nvPicPr>
          <p:cNvPr id="3081" name="Picture 9" descr="C:\Users\EremjonkovaGG\Desktop\фото 2 б\1 сентября фото\DSCF28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3933056"/>
            <a:ext cx="2664295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1234641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" y="260648"/>
            <a:ext cx="9132928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5805264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ВТОРОКЛАССНИКИ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EremjonkovaGG\Desktop\фото 2 б\1 сентября фото\DSCF2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2592288" cy="1512168"/>
          </a:xfrm>
          <a:prstGeom prst="rect">
            <a:avLst/>
          </a:prstGeom>
          <a:noFill/>
        </p:spPr>
      </p:pic>
      <p:pic>
        <p:nvPicPr>
          <p:cNvPr id="4099" name="Picture 3" descr="C:\Users\EremjonkovaGG\Desktop\фото 2 б\1 сентября фото\DSCF2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268760"/>
            <a:ext cx="2664296" cy="1656184"/>
          </a:xfrm>
          <a:prstGeom prst="rect">
            <a:avLst/>
          </a:prstGeom>
          <a:noFill/>
        </p:spPr>
      </p:pic>
      <p:pic>
        <p:nvPicPr>
          <p:cNvPr id="4100" name="Picture 4" descr="C:\Users\EremjonkovaGG\Desktop\фото 2 б\1 сентября фото\DSCF28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836712"/>
            <a:ext cx="2880320" cy="1484784"/>
          </a:xfrm>
          <a:prstGeom prst="rect">
            <a:avLst/>
          </a:prstGeom>
          <a:noFill/>
        </p:spPr>
      </p:pic>
      <p:pic>
        <p:nvPicPr>
          <p:cNvPr id="4101" name="Picture 5" descr="C:\Users\EremjonkovaGG\Desktop\фото 2 б\1 сентября фото\DSCF28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356992"/>
            <a:ext cx="2784310" cy="1656184"/>
          </a:xfrm>
          <a:prstGeom prst="rect">
            <a:avLst/>
          </a:prstGeom>
          <a:noFill/>
        </p:spPr>
      </p:pic>
      <p:pic>
        <p:nvPicPr>
          <p:cNvPr id="10" name="Picture 11" descr="C:\Users\EremjonkovaGG\Desktop\фото 2 б\1 сентября фото\DSCF28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492896"/>
            <a:ext cx="2592288" cy="1512168"/>
          </a:xfrm>
          <a:prstGeom prst="rect">
            <a:avLst/>
          </a:prstGeom>
          <a:noFill/>
        </p:spPr>
      </p:pic>
      <p:pic>
        <p:nvPicPr>
          <p:cNvPr id="11" name="Picture 12" descr="C:\Users\EremjonkovaGG\Desktop\фото 2 б\1 сентября фото\DSCF28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420888"/>
            <a:ext cx="2592288" cy="1584176"/>
          </a:xfrm>
          <a:prstGeom prst="rect">
            <a:avLst/>
          </a:prstGeom>
          <a:noFill/>
        </p:spPr>
      </p:pic>
      <p:pic>
        <p:nvPicPr>
          <p:cNvPr id="12" name="Picture 8" descr="C:\Users\EremjonkovaGG\Desktop\фото 2 б\1 сентября фото\DSCF28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221088"/>
            <a:ext cx="2664296" cy="1584176"/>
          </a:xfrm>
          <a:prstGeom prst="rect">
            <a:avLst/>
          </a:prstGeom>
          <a:noFill/>
        </p:spPr>
      </p:pic>
      <p:pic>
        <p:nvPicPr>
          <p:cNvPr id="13" name="Picture 10" descr="C:\Users\EremjonkovaGG\Desktop\фото 2 б\1 сентября фото\DSCF28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4149080"/>
            <a:ext cx="2520279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1234641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2928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5445225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ДЕНЬ ЗДОРОВЬЯ 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ВЕСЁЛЫЕ СТАРТЫ –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1 </a:t>
            </a:r>
            <a:r>
              <a:rPr lang="ru-RU" sz="2800" dirty="0" smtClean="0">
                <a:solidFill>
                  <a:srgbClr val="FF0000"/>
                </a:solidFill>
              </a:rPr>
              <a:t>МЕСТО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EremjonkovaGG\Desktop\фото 2 б\2 сентября фото\DSCF2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2880320" cy="1800200"/>
          </a:xfrm>
          <a:prstGeom prst="rect">
            <a:avLst/>
          </a:prstGeom>
          <a:noFill/>
        </p:spPr>
      </p:pic>
      <p:pic>
        <p:nvPicPr>
          <p:cNvPr id="5123" name="Picture 3" descr="C:\Users\EremjonkovaGG\Desktop\фото 2 б\2 сентября фото\DSCF28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3" y="548680"/>
            <a:ext cx="2592287" cy="1800200"/>
          </a:xfrm>
          <a:prstGeom prst="rect">
            <a:avLst/>
          </a:prstGeom>
          <a:noFill/>
        </p:spPr>
      </p:pic>
      <p:pic>
        <p:nvPicPr>
          <p:cNvPr id="5124" name="Picture 4" descr="C:\Users\EremjonkovaGG\Desktop\фото 2 б\2 сентября фото\DSCF28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548680"/>
            <a:ext cx="2592288" cy="1800200"/>
          </a:xfrm>
          <a:prstGeom prst="rect">
            <a:avLst/>
          </a:prstGeom>
          <a:noFill/>
        </p:spPr>
      </p:pic>
      <p:pic>
        <p:nvPicPr>
          <p:cNvPr id="5125" name="Picture 5" descr="C:\Users\EremjonkovaGG\Desktop\фото 2 б\2 сентября фото\DSCF28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140968"/>
            <a:ext cx="3135671" cy="2304256"/>
          </a:xfrm>
          <a:prstGeom prst="rect">
            <a:avLst/>
          </a:prstGeom>
          <a:noFill/>
        </p:spPr>
      </p:pic>
      <p:pic>
        <p:nvPicPr>
          <p:cNvPr id="5126" name="Picture 6" descr="C:\Users\EremjonkovaGG\Desktop\фото 2 б\2 сентября фото\DSCF28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564904"/>
            <a:ext cx="2488277" cy="1800200"/>
          </a:xfrm>
          <a:prstGeom prst="rect">
            <a:avLst/>
          </a:prstGeom>
          <a:noFill/>
        </p:spPr>
      </p:pic>
      <p:pic>
        <p:nvPicPr>
          <p:cNvPr id="5127" name="Picture 7" descr="C:\Users\EremjonkovaGG\Desktop\фото 2 б\2 сентября фото\DSCF28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2564904"/>
            <a:ext cx="2592288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1234641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928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551723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ДЕНЬ САМОУПРАВЛЕНИЯ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EremjonkovaGG\Desktop\фото 2 б\3 сентября фото\DSCF2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3712412" cy="2016224"/>
          </a:xfrm>
          <a:prstGeom prst="rect">
            <a:avLst/>
          </a:prstGeom>
          <a:noFill/>
        </p:spPr>
      </p:pic>
      <p:pic>
        <p:nvPicPr>
          <p:cNvPr id="6147" name="Picture 3" descr="C:\Users\EremjonkovaGG\Desktop\фото 2 б\3 сентября фото\DSCF2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4664"/>
            <a:ext cx="3632404" cy="2016224"/>
          </a:xfrm>
          <a:prstGeom prst="rect">
            <a:avLst/>
          </a:prstGeom>
          <a:noFill/>
        </p:spPr>
      </p:pic>
      <p:pic>
        <p:nvPicPr>
          <p:cNvPr id="6148" name="Picture 4" descr="C:\Users\EremjonkovaGG\Desktop\фото 2 б\3 сентября фото\DSCF28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73016"/>
            <a:ext cx="3384376" cy="2016224"/>
          </a:xfrm>
          <a:prstGeom prst="rect">
            <a:avLst/>
          </a:prstGeom>
          <a:noFill/>
        </p:spPr>
      </p:pic>
      <p:pic>
        <p:nvPicPr>
          <p:cNvPr id="6150" name="Picture 6" descr="C:\Users\EremjonkovaGG\Desktop\фото 2 б\3 сентября фото\DSCF28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645024"/>
            <a:ext cx="3240360" cy="1872208"/>
          </a:xfrm>
          <a:prstGeom prst="rect">
            <a:avLst/>
          </a:prstGeom>
          <a:noFill/>
        </p:spPr>
      </p:pic>
      <p:pic>
        <p:nvPicPr>
          <p:cNvPr id="6151" name="Picture 7" descr="C:\Users\EremjonkovaGG\Desktop\фото 2 б\3 сентября фото\DSCF28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420888"/>
            <a:ext cx="2944328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1234641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294</TotalTime>
  <Words>152</Words>
  <Application>Microsoft Office PowerPoint</Application>
  <PresentationFormat>Экран (4:3)</PresentationFormat>
  <Paragraphs>51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Еремёнкова Галина Геннадьевна</dc:creator>
  <cp:lastModifiedBy>EremjonkovaGG</cp:lastModifiedBy>
  <cp:revision>21</cp:revision>
  <dcterms:created xsi:type="dcterms:W3CDTF">2014-09-16T04:30:16Z</dcterms:created>
  <dcterms:modified xsi:type="dcterms:W3CDTF">2014-09-18T02:29:20Z</dcterms:modified>
</cp:coreProperties>
</file>