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61" r:id="rId18"/>
    <p:sldId id="276" r:id="rId19"/>
    <p:sldId id="268" r:id="rId20"/>
    <p:sldId id="279" r:id="rId21"/>
    <p:sldId id="277" r:id="rId22"/>
    <p:sldId id="280" r:id="rId23"/>
    <p:sldId id="283" r:id="rId24"/>
    <p:sldId id="262" r:id="rId25"/>
    <p:sldId id="282" r:id="rId26"/>
    <p:sldId id="281" r:id="rId27"/>
    <p:sldId id="284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9EDA-5D4E-4423-89AA-E1835702DDD7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7817-1482-44EF-8C4D-F497AC5E8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imp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Неделя начальной школы – 2013</a:t>
            </a:r>
            <a:b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ОЛИМПИЙСКАЯ ДЕРЕВНЯ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фото 1 б\неделя нач школы\Изображение 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фото 1 б\неделя нач школы\Изображение 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фото 1 б\неделя нач школы\Изображение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фото 1 б\неделя нач школы\Изображение 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фото 1 б\неделя нач школы\Изображение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10242" name="Picture 2" descr="G:\фото 1 б\неделя нач школы\Изображение 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11266" name="Picture 2" descr="G:\фото 1 б\неделя нач школы\Изображение 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Пятница   20  декабря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лый ми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96" y="1176272"/>
            <a:ext cx="4536504" cy="5681728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323528" y="2564904"/>
            <a:ext cx="4680520" cy="4032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Творческая мастерская «Айсберг»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13314" name="Picture 2" descr="G:\фото 1 б\неделя нач школы\Изображение 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Победители: </a:t>
            </a:r>
            <a:r>
              <a:rPr lang="ru-RU" dirty="0" err="1" smtClean="0"/>
              <a:t>Рящикова</a:t>
            </a:r>
            <a:r>
              <a:rPr lang="ru-RU" dirty="0" smtClean="0"/>
              <a:t> Влада</a:t>
            </a:r>
            <a:br>
              <a:rPr lang="ru-RU" dirty="0" smtClean="0"/>
            </a:br>
            <a:r>
              <a:rPr lang="ru-RU" dirty="0" smtClean="0"/>
              <a:t>                           Воронкова Регина</a:t>
            </a:r>
            <a:endParaRPr lang="ru-RU" dirty="0"/>
          </a:p>
        </p:txBody>
      </p:sp>
      <p:pic>
        <p:nvPicPr>
          <p:cNvPr id="5122" name="Picture 2" descr="G:\фото 1 б\неделя нач школы\Изображение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Ш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6723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Понедельник     16  декабря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472608"/>
          </a:xfrm>
        </p:spPr>
        <p:txBody>
          <a:bodyPr>
            <a:prstTxWarp prst="textFadeLeft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Недели начальной школы «Восхождение на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Фишт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16386" name="Picture 2" descr="G:\фото 1 б\неделя нач школы\Изображение 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место</a:t>
            </a:r>
            <a:endParaRPr lang="ru-RU" dirty="0"/>
          </a:p>
        </p:txBody>
      </p:sp>
      <p:pic>
        <p:nvPicPr>
          <p:cNvPr id="14338" name="Picture 2" descr="G:\фото 1 б\неделя нач школы\Изображение 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место</a:t>
            </a:r>
            <a:endParaRPr lang="ru-RU" dirty="0"/>
          </a:p>
        </p:txBody>
      </p:sp>
      <p:pic>
        <p:nvPicPr>
          <p:cNvPr id="17410" name="Picture 2" descr="G:\фото 1 б\неделя нач школы\Изображение 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Победители</a:t>
            </a:r>
            <a:br>
              <a:rPr lang="ru-RU" sz="3200" dirty="0" smtClean="0"/>
            </a:br>
            <a:r>
              <a:rPr lang="ru-RU" sz="3200" dirty="0" err="1" smtClean="0"/>
              <a:t>Дуденко</a:t>
            </a:r>
            <a:r>
              <a:rPr lang="ru-RU" sz="3200" dirty="0" smtClean="0"/>
              <a:t> Дима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Сагайдачный</a:t>
            </a:r>
            <a:r>
              <a:rPr lang="ru-RU" sz="3200" dirty="0" smtClean="0"/>
              <a:t> Иосиф</a:t>
            </a:r>
            <a:endParaRPr lang="ru-RU" sz="3200" dirty="0"/>
          </a:p>
        </p:txBody>
      </p:sp>
      <p:pic>
        <p:nvPicPr>
          <p:cNvPr id="2050" name="Picture 2" descr="C:\Documents and Settings\EREMJONKOVAGG\Рабочий стол\Новая папка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Суббота 21 декабря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уч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3812">
            <a:off x="-316835" y="252618"/>
            <a:ext cx="5040560" cy="6552728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 rot="21019854">
            <a:off x="3167326" y="2292513"/>
            <a:ext cx="5629399" cy="352836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>
              <a:buNone/>
            </a:pPr>
            <a:r>
              <a:rPr lang="ru-RU" sz="60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Школьный тур олимпиад</a:t>
            </a:r>
            <a:endParaRPr lang="ru-RU" sz="60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Математика</a:t>
            </a:r>
          </a:p>
          <a:p>
            <a:r>
              <a:rPr lang="ru-RU" dirty="0" smtClean="0"/>
              <a:t>1 место </a:t>
            </a:r>
            <a:r>
              <a:rPr lang="ru-RU" dirty="0" err="1" smtClean="0"/>
              <a:t>Сагайдачный</a:t>
            </a:r>
            <a:r>
              <a:rPr lang="ru-RU" dirty="0" smtClean="0"/>
              <a:t> Иосиф</a:t>
            </a:r>
          </a:p>
          <a:p>
            <a:r>
              <a:rPr lang="ru-RU" dirty="0" smtClean="0"/>
              <a:t>2 место Дружинин Тимофей</a:t>
            </a:r>
          </a:p>
          <a:p>
            <a:r>
              <a:rPr lang="ru-RU" dirty="0" smtClean="0"/>
              <a:t>3 место </a:t>
            </a:r>
            <a:r>
              <a:rPr lang="ru-RU" dirty="0" err="1" smtClean="0"/>
              <a:t>Голубева</a:t>
            </a:r>
            <a:r>
              <a:rPr lang="ru-RU" dirty="0" smtClean="0"/>
              <a:t> Ирина</a:t>
            </a:r>
          </a:p>
          <a:p>
            <a:pPr algn="ctr"/>
            <a:r>
              <a:rPr lang="ru-RU" b="1" dirty="0" smtClean="0"/>
              <a:t>Русский язык </a:t>
            </a:r>
          </a:p>
          <a:p>
            <a:pPr algn="ctr"/>
            <a:r>
              <a:rPr lang="ru-RU" dirty="0" smtClean="0"/>
              <a:t>1 место </a:t>
            </a:r>
            <a:r>
              <a:rPr lang="ru-RU" dirty="0" err="1" smtClean="0"/>
              <a:t>Вергасов</a:t>
            </a:r>
            <a:r>
              <a:rPr lang="ru-RU" dirty="0" smtClean="0"/>
              <a:t> Тимофей</a:t>
            </a:r>
          </a:p>
          <a:p>
            <a:pPr algn="ctr"/>
            <a:r>
              <a:rPr lang="ru-RU" dirty="0" smtClean="0"/>
              <a:t>2 место Петрова Полина</a:t>
            </a:r>
          </a:p>
          <a:p>
            <a:pPr algn="ctr"/>
            <a:r>
              <a:rPr lang="ru-RU" dirty="0" smtClean="0"/>
              <a:t>3 место </a:t>
            </a:r>
            <a:r>
              <a:rPr lang="ru-RU" dirty="0" err="1" smtClean="0"/>
              <a:t>Мухамадиева</a:t>
            </a:r>
            <a:r>
              <a:rPr lang="ru-RU" dirty="0" smtClean="0"/>
              <a:t> Света</a:t>
            </a:r>
          </a:p>
          <a:p>
            <a:pPr algn="ctr"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Сагайдачный</a:t>
            </a:r>
            <a:r>
              <a:rPr lang="ru-RU" dirty="0" smtClean="0"/>
              <a:t> Иосиф</a:t>
            </a:r>
          </a:p>
          <a:p>
            <a:pPr algn="ctr">
              <a:buNone/>
            </a:pPr>
            <a:r>
              <a:rPr lang="ru-RU" dirty="0" smtClean="0"/>
              <a:t>                 Свинцова Дарья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награды </a:t>
            </a:r>
            <a:endParaRPr lang="ru-RU" dirty="0"/>
          </a:p>
        </p:txBody>
      </p:sp>
      <p:pic>
        <p:nvPicPr>
          <p:cNvPr id="18434" name="Picture 2" descr="G:\фото 1 б\неделя нач школы\Изображение 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EREMJONKOVAGG\Рабочий стол\Новая папка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Понедельник 23 декабря</a:t>
            </a:r>
            <a:br>
              <a:rPr lang="ru-RU" b="1" dirty="0" smtClean="0"/>
            </a:br>
            <a:r>
              <a:rPr lang="ru-RU" b="1" dirty="0" smtClean="0"/>
              <a:t>ПОБЕДИТЕЛИ ИГРЫ!!!!!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7" y="3140968"/>
            <a:ext cx="9145017" cy="3717032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07504" y="1142984"/>
            <a:ext cx="8784976" cy="30781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Закрытие недели Начальной школы «Вершина успеха»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ый за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6500"/>
            <a:ext cx="9144000" cy="6293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/>
              <a:t>Вторник     17 </a:t>
            </a:r>
            <a:r>
              <a:rPr lang="ru-RU" b="1" dirty="0" smtClean="0"/>
              <a:t>декабря – 2 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99592" y="4653136"/>
            <a:ext cx="7128792" cy="1584176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ВИКТОРИНА «ЭКСТРИМ»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472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/>
              <a:t>Среда     18 декабря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 rot="21332973">
            <a:off x="885743" y="4617068"/>
            <a:ext cx="8024664" cy="199672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Инженерно-конструкторский марафон «Ледяной куб»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о 1 б\неделя нач школы\Изображение 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1 б\неделя нач школы\Изображение 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1 б\неделя нач школы\Изображение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pic>
        <p:nvPicPr>
          <p:cNvPr id="4098" name="Picture 2" descr="G:\фото 1 б\неделя нач школы\Изображение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опар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6399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Четверг  19 декабря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499992" y="2564904"/>
            <a:ext cx="4644008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Спортивные соревнования «Русские горки»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125</Words>
  <Application>Microsoft Office PowerPoint</Application>
  <PresentationFormat>Экран (4:3)</PresentationFormat>
  <Paragraphs>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Неделя начальной школы – 2013 ОЛИМПИЙСКАЯ ДЕРЕВНЯ</vt:lpstr>
      <vt:lpstr>Понедельник     16  декабря</vt:lpstr>
      <vt:lpstr>Вторник     17 декабря – 2 место</vt:lpstr>
      <vt:lpstr>Среда     18 декабря</vt:lpstr>
      <vt:lpstr>Слайд 5</vt:lpstr>
      <vt:lpstr>Слайд 6</vt:lpstr>
      <vt:lpstr>Слайд 7</vt:lpstr>
      <vt:lpstr>1 место</vt:lpstr>
      <vt:lpstr>Четверг  19 декабря</vt:lpstr>
      <vt:lpstr>Слайд 10</vt:lpstr>
      <vt:lpstr>Слайд 11</vt:lpstr>
      <vt:lpstr>Слайд 12</vt:lpstr>
      <vt:lpstr>Слайд 13</vt:lpstr>
      <vt:lpstr>Слайд 14</vt:lpstr>
      <vt:lpstr>1 место</vt:lpstr>
      <vt:lpstr>1 место</vt:lpstr>
      <vt:lpstr>Пятница   20  декабря</vt:lpstr>
      <vt:lpstr>1 место</vt:lpstr>
      <vt:lpstr>Победители: Рящикова Влада                            Воронкова Регина</vt:lpstr>
      <vt:lpstr>1 место</vt:lpstr>
      <vt:lpstr>2 место</vt:lpstr>
      <vt:lpstr>3 место</vt:lpstr>
      <vt:lpstr>Победители Дуденко Дима  Сагайдачный Иосиф</vt:lpstr>
      <vt:lpstr>Суббота 21 декабря</vt:lpstr>
      <vt:lpstr>Победители</vt:lpstr>
      <vt:lpstr>Наши награды </vt:lpstr>
      <vt:lpstr>Слайд 27</vt:lpstr>
      <vt:lpstr>Понедельник 23 декабря ПОБЕДИТЕЛИ ИГРЫ!!!!!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начальной школы – 2013 Олимпийская деревня</dc:title>
  <dc:creator>Дмитрий</dc:creator>
  <cp:lastModifiedBy>Еремёнкова Галина Геннадьевна</cp:lastModifiedBy>
  <cp:revision>12</cp:revision>
  <dcterms:created xsi:type="dcterms:W3CDTF">2013-12-15T04:09:25Z</dcterms:created>
  <dcterms:modified xsi:type="dcterms:W3CDTF">2013-12-26T06:28:59Z</dcterms:modified>
</cp:coreProperties>
</file>